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400"/>
    <a:srgbClr val="009900"/>
    <a:srgbClr val="FC2704"/>
    <a:srgbClr val="F6640A"/>
    <a:srgbClr val="FA9706"/>
    <a:srgbClr val="FCA904"/>
    <a:srgbClr val="993300"/>
    <a:srgbClr val="FF9900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F3E6A-4D05-439B-953C-AC3358377D7C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1FB5-417D-40B2-A9D4-AF8F2BC3AB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2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61FB5-417D-40B2-A9D4-AF8F2BC3AB2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08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80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67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08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90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49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39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35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69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09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43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6691-ADAC-42C9-B9DA-7F54EDD9C2BA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F530-B529-4145-9DDD-6B551500BF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03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239072" y="-18996"/>
            <a:ext cx="9906000" cy="6986228"/>
            <a:chOff x="0" y="0"/>
            <a:chExt cx="9906000" cy="698622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906000" cy="698622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4396" y="1769244"/>
              <a:ext cx="5949177" cy="4924439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60277" y="6143865"/>
              <a:ext cx="978544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IN" sz="2800" b="1" i="1" dirty="0" smtClean="0">
                  <a:solidFill>
                    <a:srgbClr val="FFFF00"/>
                  </a:solidFill>
                </a:rPr>
                <a:t>Forum </a:t>
              </a:r>
              <a:r>
                <a:rPr lang="en-IN" sz="2800" b="1" i="1" dirty="0">
                  <a:solidFill>
                    <a:srgbClr val="FFFF00"/>
                  </a:solidFill>
                </a:rPr>
                <a:t>for River and Ocean Scientists and </a:t>
              </a:r>
              <a:r>
                <a:rPr lang="en-IN" sz="2800" b="1" i="1" dirty="0" smtClean="0">
                  <a:solidFill>
                    <a:srgbClr val="FFFF00"/>
                  </a:solidFill>
                </a:rPr>
                <a:t>Technologists </a:t>
              </a:r>
              <a:r>
                <a:rPr lang="en-US" sz="2800" b="1" i="1" dirty="0" smtClean="0">
                  <a:solidFill>
                    <a:srgbClr val="FFFF00"/>
                  </a:solidFill>
                </a:rPr>
                <a:t>Odisha</a:t>
              </a:r>
            </a:p>
            <a:p>
              <a:pPr algn="ctr"/>
              <a:r>
                <a:rPr lang="en-US" sz="2000" b="1" i="1" dirty="0" smtClean="0">
                  <a:solidFill>
                    <a:srgbClr val="FFFF00"/>
                  </a:solidFill>
                </a:rPr>
                <a:t>(www.frostodisha.com)</a:t>
              </a:r>
              <a:endParaRPr lang="en-IN" sz="2000" b="1" i="1" dirty="0">
                <a:solidFill>
                  <a:srgbClr val="FFFF00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8305" y="0"/>
              <a:ext cx="1497695" cy="1239719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1995189" y="55965"/>
              <a:ext cx="6172651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0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Script MT Bold" panose="03040602040607080904" pitchFamily="66" charset="0"/>
                </a:rPr>
                <a:t>FROSTALKS</a:t>
              </a:r>
              <a:endPara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cript MT Bold" panose="03040602040607080904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23610" y="2967335"/>
              <a:ext cx="4587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z</a:t>
              </a:r>
              <a:endPara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4351" y="1784891"/>
            <a:ext cx="2361063" cy="23452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 HERE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2231799" y="1266529"/>
            <a:ext cx="73480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Assessment of Ground Water Vulnerability to Non-point Source Pollutants – Experience from Case Studies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Session Chair: </a:t>
            </a:r>
            <a:r>
              <a:rPr lang="en-US" sz="2400" b="1" dirty="0" err="1" smtClean="0">
                <a:solidFill>
                  <a:srgbClr val="FFC000"/>
                </a:solidFill>
              </a:rPr>
              <a:t>Dr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Purnendu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Misra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Retd</a:t>
            </a:r>
            <a:r>
              <a:rPr lang="en-US" sz="2000" b="1" dirty="0" smtClean="0">
                <a:solidFill>
                  <a:schemeClr val="bg1"/>
                </a:solidFill>
              </a:rPr>
              <a:t>. Joint Director General of Shipping (tech) and Vice President, FROST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Speaker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Professor R. K. Panda</a:t>
            </a:r>
            <a:r>
              <a:rPr lang="en-US" sz="2000" b="1" dirty="0" smtClean="0">
                <a:solidFill>
                  <a:schemeClr val="bg1"/>
                </a:solidFill>
              </a:rPr>
              <a:t>, IIT Bhubaneswar,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formerly IIT </a:t>
            </a:r>
            <a:r>
              <a:rPr lang="en-US" sz="2000" b="1" dirty="0" err="1" smtClean="0">
                <a:solidFill>
                  <a:schemeClr val="bg1"/>
                </a:solidFill>
              </a:rPr>
              <a:t>Kharagpur</a:t>
            </a:r>
            <a:r>
              <a:rPr lang="en-US" sz="2000" b="1" dirty="0" smtClean="0">
                <a:solidFill>
                  <a:schemeClr val="bg1"/>
                </a:solidFill>
              </a:rPr>
              <a:t>, Former Dean (R&amp;D), </a:t>
            </a:r>
            <a:r>
              <a:rPr lang="en-US" sz="2000" b="1" smtClean="0">
                <a:solidFill>
                  <a:schemeClr val="bg1"/>
                </a:solidFill>
              </a:rPr>
              <a:t>former </a:t>
            </a:r>
            <a:r>
              <a:rPr lang="en-US" sz="2000" b="1" smtClean="0">
                <a:solidFill>
                  <a:schemeClr val="bg1"/>
                </a:solidFill>
              </a:rPr>
              <a:t>Dean(AA&amp;IR), </a:t>
            </a:r>
            <a:r>
              <a:rPr lang="en-US" sz="2000" b="1" dirty="0" smtClean="0">
                <a:solidFill>
                  <a:schemeClr val="bg1"/>
                </a:solidFill>
              </a:rPr>
              <a:t>Former Head </a:t>
            </a:r>
            <a:r>
              <a:rPr lang="en-US" sz="2000" b="1" smtClean="0">
                <a:solidFill>
                  <a:schemeClr val="bg1"/>
                </a:solidFill>
              </a:rPr>
              <a:t>of </a:t>
            </a:r>
            <a:r>
              <a:rPr lang="en-US" sz="2000" b="1" smtClean="0">
                <a:solidFill>
                  <a:schemeClr val="bg1"/>
                </a:solidFill>
              </a:rPr>
              <a:t>SIF </a:t>
            </a:r>
            <a:r>
              <a:rPr lang="en-US" sz="2000" b="1" dirty="0" smtClean="0">
                <a:solidFill>
                  <a:schemeClr val="bg1"/>
                </a:solidFill>
              </a:rPr>
              <a:t>and former Head </a:t>
            </a:r>
            <a:r>
              <a:rPr lang="en-US" sz="2000" b="1" smtClean="0">
                <a:solidFill>
                  <a:schemeClr val="bg1"/>
                </a:solidFill>
              </a:rPr>
              <a:t>of </a:t>
            </a:r>
            <a:r>
              <a:rPr lang="en-US" sz="2000" b="1" smtClean="0">
                <a:solidFill>
                  <a:schemeClr val="bg1"/>
                </a:solidFill>
              </a:rPr>
              <a:t>SEOCS, </a:t>
            </a:r>
            <a:r>
              <a:rPr lang="en-US" sz="2000" b="1" dirty="0" smtClean="0">
                <a:solidFill>
                  <a:schemeClr val="bg1"/>
                </a:solidFill>
              </a:rPr>
              <a:t>IIT </a:t>
            </a:r>
            <a:r>
              <a:rPr lang="en-US" sz="2400" b="1" dirty="0" smtClean="0">
                <a:solidFill>
                  <a:schemeClr val="bg1"/>
                </a:solidFill>
              </a:rPr>
              <a:t>Bhubaneswar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4748061"/>
            <a:ext cx="9666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solidFill>
                <a:srgbClr val="FFFFFF"/>
              </a:solidFill>
              <a:latin typeface="Bahnschrift"/>
            </a:endParaRPr>
          </a:p>
          <a:p>
            <a:pPr algn="ctr"/>
            <a:r>
              <a:rPr lang="en-US" b="1" dirty="0" smtClean="0">
                <a:solidFill>
                  <a:srgbClr val="FFFFFF"/>
                </a:solidFill>
                <a:latin typeface="Bahnschrift"/>
              </a:rPr>
              <a:t>WEBINAR: 05 JUNE 2021 (Saturday), </a:t>
            </a:r>
            <a:r>
              <a:rPr lang="en-US" sz="2400" b="1" dirty="0" smtClean="0">
                <a:solidFill>
                  <a:srgbClr val="FFC000"/>
                </a:solidFill>
                <a:latin typeface="Bahnschrift"/>
              </a:rPr>
              <a:t>World Environment Day</a:t>
            </a:r>
            <a:r>
              <a:rPr lang="en-US" b="1" dirty="0" smtClean="0">
                <a:solidFill>
                  <a:srgbClr val="FFFFFF"/>
                </a:solidFill>
                <a:latin typeface="Bahnschrift"/>
              </a:rPr>
              <a:t>,</a:t>
            </a:r>
            <a:r>
              <a:rPr lang="en-IN" b="1" dirty="0" smtClean="0">
                <a:solidFill>
                  <a:srgbClr val="FFFFFF"/>
                </a:solidFill>
                <a:latin typeface="Bahnschrift"/>
              </a:rPr>
              <a:t> 04:30 PM IST</a:t>
            </a:r>
          </a:p>
          <a:p>
            <a:pPr algn="ctr"/>
            <a:endParaRPr lang="en-US" sz="500" b="1" dirty="0" smtClean="0">
              <a:solidFill>
                <a:srgbClr val="FFFFFF"/>
              </a:solidFill>
              <a:latin typeface="Bahnschrift"/>
            </a:endParaRPr>
          </a:p>
          <a:p>
            <a:pPr algn="ctr"/>
            <a:endParaRPr lang="en-US" sz="700" b="1" dirty="0">
              <a:solidFill>
                <a:srgbClr val="FFFFFF"/>
              </a:solidFill>
              <a:latin typeface="Bahnschrift"/>
            </a:endParaRPr>
          </a:p>
          <a:p>
            <a:pPr algn="ctr"/>
            <a:r>
              <a:rPr lang="en-US" b="1" dirty="0" smtClean="0">
                <a:solidFill>
                  <a:srgbClr val="FFFFFF"/>
                </a:solidFill>
                <a:latin typeface="Bahnschrift"/>
              </a:rPr>
              <a:t>Google Meeting Link: https://meet.google.com/btd-rphx-hxr</a:t>
            </a:r>
            <a:endParaRPr lang="en-IN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5" y="1830507"/>
            <a:ext cx="1851837" cy="234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110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Script MT Bold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HP1</dc:creator>
  <cp:lastModifiedBy>Supreme Infotech</cp:lastModifiedBy>
  <cp:revision>102</cp:revision>
  <dcterms:created xsi:type="dcterms:W3CDTF">2019-05-19T13:23:48Z</dcterms:created>
  <dcterms:modified xsi:type="dcterms:W3CDTF">2021-06-01T06:24:25Z</dcterms:modified>
</cp:coreProperties>
</file>